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85"/>
    <a:srgbClr val="D6AD00"/>
    <a:srgbClr val="DCA8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E66C-C623-47EF-A78B-342F98AF5DD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FDCE-BF37-4918-AFCB-1DD2A55E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hedral no background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5918" r="125" b="67868"/>
          <a:stretch/>
        </p:blipFill>
        <p:spPr bwMode="auto">
          <a:xfrm>
            <a:off x="228600" y="0"/>
            <a:ext cx="9029700" cy="3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602" y="0"/>
            <a:ext cx="9148601" cy="3485842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hutterstock Lin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02" y="2895600"/>
            <a:ext cx="9144000" cy="394227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33600"/>
            <a:ext cx="9143999" cy="762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2"/>
          <a:stretch/>
        </p:blipFill>
        <p:spPr>
          <a:xfrm>
            <a:off x="3179620" y="1"/>
            <a:ext cx="2784761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0" y="2133601"/>
            <a:ext cx="3033300" cy="8231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52499" y="5181600"/>
            <a:ext cx="7239002" cy="1752599"/>
            <a:chOff x="1028700" y="4800600"/>
            <a:chExt cx="7239002" cy="1752599"/>
          </a:xfrm>
        </p:grpSpPr>
        <p:pic>
          <p:nvPicPr>
            <p:cNvPr id="12" name="Picture 11" descr="SharkTank-SQ_2035x2035_07c63916-248c-4c53-88f3-b33d54750a06_1024x1024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>
              <a:fillRect/>
            </a:stretch>
          </p:blipFill>
          <p:spPr>
            <a:xfrm>
              <a:off x="4838700" y="4838698"/>
              <a:ext cx="3429002" cy="1714501"/>
            </a:xfrm>
            <a:prstGeom prst="rect">
              <a:avLst/>
            </a:prstGeom>
          </p:spPr>
        </p:pic>
        <p:pic>
          <p:nvPicPr>
            <p:cNvPr id="14" name="Picture 13" descr="SharkTank-SQ_2035x2035_07c63916-248c-4c53-88f3-b33d54750a06_1024x1024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765" b="50000"/>
            <a:stretch>
              <a:fillRect/>
            </a:stretch>
          </p:blipFill>
          <p:spPr>
            <a:xfrm>
              <a:off x="1028700" y="4800600"/>
              <a:ext cx="3786554" cy="14478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139" y="4419600"/>
            <a:ext cx="2407721" cy="106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1024467" y="2971800"/>
            <a:ext cx="7095067" cy="107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086600" y="3564467"/>
            <a:ext cx="1498600" cy="702733"/>
          </a:xfrm>
          <a:prstGeom prst="rect">
            <a:avLst/>
          </a:prstGeom>
        </p:spPr>
      </p:pic>
      <p:pic>
        <p:nvPicPr>
          <p:cNvPr id="15" name="Shark T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 L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15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29400"/>
            <a:ext cx="3712472" cy="94488"/>
          </a:xfrm>
        </p:spPr>
      </p:pic>
      <p:pic>
        <p:nvPicPr>
          <p:cNvPr id="5" name="Picture 4" descr="Cathedral Sketch Transparen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586" t="5556" r="9389" b="12222"/>
          <a:stretch>
            <a:fillRect/>
          </a:stretch>
        </p:blipFill>
        <p:spPr>
          <a:xfrm>
            <a:off x="0" y="0"/>
            <a:ext cx="25146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2519202" cy="6858000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05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Launch a comprehensive Parish Census/Survey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743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Welcome brochure highlighting our unique parish life and the ministries we offer.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3886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Timeframe: Pre-Easter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19" name="Picture 18" descr="46984-O54J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rgbClr val="FFF285">
                <a:alpha val="16863"/>
                <a:tint val="45000"/>
                <a:satMod val="400000"/>
              </a:srgbClr>
            </a:duotone>
            <a:lum bright="40000"/>
          </a:blip>
          <a:srcRect l="37778" t="67778" r="34444" b="20069"/>
          <a:stretch>
            <a:fillRect/>
          </a:stretch>
        </p:blipFill>
        <p:spPr>
          <a:xfrm>
            <a:off x="5312229" y="6019800"/>
            <a:ext cx="1393371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3429601" y="338669"/>
            <a:ext cx="5027997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315200" y="719669"/>
            <a:ext cx="1336101" cy="62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84" y="6169196"/>
            <a:ext cx="3882831" cy="536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 L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15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29400"/>
            <a:ext cx="3712472" cy="94488"/>
          </a:xfrm>
        </p:spPr>
      </p:pic>
      <p:pic>
        <p:nvPicPr>
          <p:cNvPr id="5" name="Picture 4" descr="Cathedral Sketch Transparen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586" t="5556" r="9389" b="12222"/>
          <a:stretch>
            <a:fillRect/>
          </a:stretch>
        </p:blipFill>
        <p:spPr>
          <a:xfrm>
            <a:off x="0" y="0"/>
            <a:ext cx="25146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2519202" cy="6858000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0574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Enter a quiet phase of evangelization via a series of bulletin and social media announcements.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317533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Educate parish leadership in core ministry groups. Particular emphasis given to Ministers of Hospitality. 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19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Timeframe: Pre-Easter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17" name="Picture 16" descr="46984-O54J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rgbClr val="FFF285">
                <a:alpha val="16863"/>
                <a:tint val="45000"/>
                <a:satMod val="400000"/>
              </a:srgbClr>
            </a:duotone>
            <a:lum bright="40000"/>
          </a:blip>
          <a:srcRect l="37778" t="67778" r="34444" b="20069"/>
          <a:stretch>
            <a:fillRect/>
          </a:stretch>
        </p:blipFill>
        <p:spPr>
          <a:xfrm>
            <a:off x="5312229" y="6019800"/>
            <a:ext cx="1393371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3429601" y="338669"/>
            <a:ext cx="5027997" cy="76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315200" y="719669"/>
            <a:ext cx="1336101" cy="6265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84" y="6169196"/>
            <a:ext cx="3882831" cy="536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 L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15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29400"/>
            <a:ext cx="3712472" cy="94488"/>
          </a:xfrm>
        </p:spPr>
      </p:pic>
      <p:pic>
        <p:nvPicPr>
          <p:cNvPr id="5" name="Picture 4" descr="Cathedral Sketch Transparen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586" t="5556" r="9389" b="12222"/>
          <a:stretch>
            <a:fillRect/>
          </a:stretch>
        </p:blipFill>
        <p:spPr>
          <a:xfrm>
            <a:off x="0" y="0"/>
            <a:ext cx="25146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2519202" cy="6858000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05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Host a ministry fair.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667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Announce new and expanded ministry opportunities.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19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Timeframe: Easter/Pentecost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34831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Extend personal “ministry invitations” to parishioners.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18" name="Picture 17" descr="46984-O54J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rgbClr val="FFF285">
                <a:alpha val="16863"/>
                <a:tint val="45000"/>
                <a:satMod val="400000"/>
              </a:srgbClr>
            </a:duotone>
            <a:lum bright="40000"/>
          </a:blip>
          <a:srcRect l="37778" t="67778" r="34444" b="20069"/>
          <a:stretch>
            <a:fillRect/>
          </a:stretch>
        </p:blipFill>
        <p:spPr>
          <a:xfrm>
            <a:off x="5312229" y="6019800"/>
            <a:ext cx="1393371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3429601" y="338669"/>
            <a:ext cx="5027997" cy="76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315200" y="719669"/>
            <a:ext cx="1336101" cy="626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84" y="6169196"/>
            <a:ext cx="3882831" cy="536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 L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152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29400"/>
            <a:ext cx="3712472" cy="94488"/>
          </a:xfrm>
        </p:spPr>
      </p:pic>
      <p:pic>
        <p:nvPicPr>
          <p:cNvPr id="5" name="Picture 4" descr="Cathedral Sketch Transparent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586" t="5556" r="9389" b="12222"/>
          <a:stretch>
            <a:fillRect/>
          </a:stretch>
        </p:blipFill>
        <p:spPr>
          <a:xfrm>
            <a:off x="0" y="0"/>
            <a:ext cx="2514600" cy="68580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2519202" cy="6858000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205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Develop and offer workshops for Ministers of Hospitality.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949714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Educate all ministers participating in the Mass to join the celebrant in greeting the members of the congregation after Mass.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267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Timeframe: Pre-Easter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18" name="Picture 17" descr="46984-O54JF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rgbClr val="FFF285">
                <a:alpha val="16863"/>
                <a:tint val="45000"/>
                <a:satMod val="400000"/>
              </a:srgbClr>
            </a:duotone>
            <a:lum bright="40000"/>
          </a:blip>
          <a:srcRect l="37778" t="67778" r="34444" b="20069"/>
          <a:stretch>
            <a:fillRect/>
          </a:stretch>
        </p:blipFill>
        <p:spPr>
          <a:xfrm>
            <a:off x="5312229" y="6019800"/>
            <a:ext cx="1393371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3429601" y="338669"/>
            <a:ext cx="5027997" cy="76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315200" y="719669"/>
            <a:ext cx="1336101" cy="626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84" y="6169196"/>
            <a:ext cx="3882831" cy="536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hedral no background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5918" r="125" b="67868"/>
          <a:stretch/>
        </p:blipFill>
        <p:spPr bwMode="auto">
          <a:xfrm>
            <a:off x="228600" y="0"/>
            <a:ext cx="9029700" cy="3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602" y="0"/>
            <a:ext cx="9148601" cy="3485842"/>
          </a:xfrm>
          <a:prstGeom prst="rect">
            <a:avLst/>
          </a:prstGeom>
          <a:solidFill>
            <a:srgbClr val="007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hutterstock Li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02" y="2895600"/>
            <a:ext cx="9144000" cy="394227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33600"/>
            <a:ext cx="9143999" cy="762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2"/>
          <a:stretch/>
        </p:blipFill>
        <p:spPr>
          <a:xfrm>
            <a:off x="3179620" y="1"/>
            <a:ext cx="2784761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50" y="2133601"/>
            <a:ext cx="3033300" cy="823124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952499" y="5181600"/>
            <a:ext cx="7239002" cy="1752599"/>
            <a:chOff x="1028700" y="4800600"/>
            <a:chExt cx="7239002" cy="1752599"/>
          </a:xfrm>
        </p:grpSpPr>
        <p:pic>
          <p:nvPicPr>
            <p:cNvPr id="12" name="Picture 11" descr="SharkTank-SQ_2035x2035_07c63916-248c-4c53-88f3-b33d54750a06_1024x102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00"/>
            <a:stretch>
              <a:fillRect/>
            </a:stretch>
          </p:blipFill>
          <p:spPr>
            <a:xfrm>
              <a:off x="4838700" y="4838698"/>
              <a:ext cx="3429002" cy="1714501"/>
            </a:xfrm>
            <a:prstGeom prst="rect">
              <a:avLst/>
            </a:prstGeom>
          </p:spPr>
        </p:pic>
        <p:pic>
          <p:nvPicPr>
            <p:cNvPr id="14" name="Picture 13" descr="SharkTank-SQ_2035x2035_07c63916-248c-4c53-88f3-b33d54750a06_1024x102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765" b="50000"/>
            <a:stretch>
              <a:fillRect/>
            </a:stretch>
          </p:blipFill>
          <p:spPr>
            <a:xfrm>
              <a:off x="1028700" y="4800600"/>
              <a:ext cx="3786554" cy="14478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139" y="4419600"/>
            <a:ext cx="2407721" cy="1066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5647" r="5372" b="23733"/>
          <a:stretch/>
        </p:blipFill>
        <p:spPr>
          <a:xfrm>
            <a:off x="1024467" y="2971800"/>
            <a:ext cx="7095067" cy="1075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4871" r="14617" b="20491"/>
          <a:stretch/>
        </p:blipFill>
        <p:spPr>
          <a:xfrm>
            <a:off x="7086600" y="3564467"/>
            <a:ext cx="1498600" cy="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113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Teresa Manley</dc:creator>
  <cp:lastModifiedBy>Administrator</cp:lastModifiedBy>
  <cp:revision>13</cp:revision>
  <dcterms:created xsi:type="dcterms:W3CDTF">2019-01-15T23:58:03Z</dcterms:created>
  <dcterms:modified xsi:type="dcterms:W3CDTF">2019-06-19T17:17:13Z</dcterms:modified>
</cp:coreProperties>
</file>